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981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41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8625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2367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604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3898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07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224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54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252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968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E0E47-7E7F-4202-9BE4-B061E6547338}" type="datetimeFigureOut">
              <a:rPr lang="pl-PL" smtClean="0"/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3DF9C-FB4D-4B6D-B9BD-886C4B8024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98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00B050"/>
                </a:solidFill>
              </a:rPr>
              <a:t>Projekt </a:t>
            </a:r>
            <a:r>
              <a:rPr lang="pl-PL" b="1" dirty="0" err="1" smtClean="0">
                <a:solidFill>
                  <a:srgbClr val="00B050"/>
                </a:solidFill>
              </a:rPr>
              <a:t>edukacyjno</a:t>
            </a:r>
            <a:r>
              <a:rPr lang="pl-PL" b="1" dirty="0" smtClean="0">
                <a:solidFill>
                  <a:srgbClr val="00B050"/>
                </a:solidFill>
              </a:rPr>
              <a:t> – kulturalny</a:t>
            </a:r>
            <a:br>
              <a:rPr lang="pl-PL" b="1" dirty="0" smtClean="0">
                <a:solidFill>
                  <a:srgbClr val="00B050"/>
                </a:solidFill>
              </a:rPr>
            </a:br>
            <a:r>
              <a:rPr lang="pl-PL" b="1" dirty="0" smtClean="0">
                <a:solidFill>
                  <a:srgbClr val="00B050"/>
                </a:solidFill>
              </a:rPr>
              <a:t/>
            </a:r>
            <a:br>
              <a:rPr lang="pl-PL" b="1" dirty="0" smtClean="0">
                <a:solidFill>
                  <a:srgbClr val="00B050"/>
                </a:solidFill>
              </a:rPr>
            </a:br>
            <a:r>
              <a:rPr lang="pl-PL" b="1" u="sng" dirty="0" smtClean="0">
                <a:solidFill>
                  <a:srgbClr val="00B050"/>
                </a:solidFill>
              </a:rPr>
              <a:t>Od laleczki do bajeczki  </a:t>
            </a:r>
            <a:br>
              <a:rPr lang="pl-PL" b="1" u="sng" dirty="0" smtClean="0">
                <a:solidFill>
                  <a:srgbClr val="00B050"/>
                </a:solidFill>
              </a:rPr>
            </a:br>
            <a:r>
              <a:rPr lang="pl-PL" b="1" dirty="0">
                <a:solidFill>
                  <a:srgbClr val="00B050"/>
                </a:solidFill>
              </a:rPr>
              <a:t/>
            </a:r>
            <a:br>
              <a:rPr lang="pl-PL" b="1" dirty="0">
                <a:solidFill>
                  <a:srgbClr val="00B050"/>
                </a:solidFill>
              </a:rPr>
            </a:br>
            <a:r>
              <a:rPr lang="pl-PL" b="1" dirty="0" smtClean="0">
                <a:solidFill>
                  <a:srgbClr val="00B050"/>
                </a:solidFill>
              </a:rPr>
              <a:t>zrealizowany we współpracy z Teatrem Lalek Guliwer </a:t>
            </a:r>
            <a:endParaRPr lang="pl-PL" b="1" dirty="0">
              <a:solidFill>
                <a:srgbClr val="00B05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424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Wprowadzenie do tematu</a:t>
            </a:r>
            <a:b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„W teatrze”</a:t>
            </a:r>
            <a:endParaRPr lang="pl-PL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103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 descr="C:\Users\Aga\Desktop\prezentacja\Wprowadzenie do tematu\1 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28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41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C:\Users\Aga\Desktop\prezentacja\Wprowadzenie do tematu\1 (1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128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061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C:\Users\Aga\Desktop\prezentacja\Wprowadzenie do tematu\1 (1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621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C:\Users\Aga\Desktop\prezentacja\Wprowadzenie do tematu\1 (1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748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122" name="Picture 2" descr="C:\Users\Aga\Desktop\prezentacja\Wprowadzenie do tematu\1 (1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653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6" name="Picture 2" descr="C:\Users\Aga\Desktop\prezentacja\Wprowadzenie do tematu\1 (1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70485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323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1328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Wycieczka do </a:t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>
                <a:solidFill>
                  <a:srgbClr val="00B050"/>
                </a:solidFill>
              </a:rPr>
              <a:t>Teatru Lalek Guliwer</a:t>
            </a:r>
            <a:br>
              <a:rPr lang="pl-PL" b="1" dirty="0" smtClean="0">
                <a:solidFill>
                  <a:srgbClr val="00B050"/>
                </a:solidFill>
              </a:rPr>
            </a:br>
            <a:r>
              <a:rPr lang="pl-PL" b="1" dirty="0" smtClean="0">
                <a:solidFill>
                  <a:srgbClr val="00B050"/>
                </a:solidFill>
              </a:rPr>
              <a:t>(kulisy Teatru, proces tworzenia</a:t>
            </a:r>
            <a:br>
              <a:rPr lang="pl-PL" b="1" dirty="0" smtClean="0">
                <a:solidFill>
                  <a:srgbClr val="00B050"/>
                </a:solidFill>
              </a:rPr>
            </a:br>
            <a:r>
              <a:rPr lang="pl-PL" b="1" dirty="0" smtClean="0">
                <a:solidFill>
                  <a:srgbClr val="00B050"/>
                </a:solidFill>
              </a:rPr>
              <a:t> lalki teatralnej)</a:t>
            </a:r>
            <a:endParaRPr lang="pl-P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970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170" name="Picture 2" descr="C:\Users\Aga\Desktop\prezentacja\Wycieczka do teatru\1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91" y="188640"/>
            <a:ext cx="5904655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154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194" name="Picture 2" descr="C:\Users\Aga\Desktop\prezentacja\Wycieczka do teatru\1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664"/>
            <a:ext cx="5688632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064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C:\Users\Aga\Desktop\prezentacja\Wycieczka do teatru\1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553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42" name="Picture 2" descr="C:\Users\Aga\Desktop\prezentacja\Wycieczka do teatru\1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83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266" name="Picture 2" descr="C:\Users\Aga\Desktop\prezentacja\Wycieczka do teatru\1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937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 descr="C:\Users\Aga\Desktop\prezentacja\Wycieczka do teatru\1 (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8125"/>
            <a:ext cx="5904655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345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314" name="Picture 2" descr="C:\Users\Aga\Desktop\prezentacja\Wycieczka do teatru\1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06489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968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00B050"/>
                </a:solidFill>
              </a:rPr>
              <a:t>Pierwsze działania twórcze – </a:t>
            </a:r>
            <a:br>
              <a:rPr lang="pl-PL" b="1" dirty="0" smtClean="0">
                <a:solidFill>
                  <a:srgbClr val="00B050"/>
                </a:solidFill>
              </a:rPr>
            </a:br>
            <a:r>
              <a:rPr lang="pl-PL" b="1" dirty="0" smtClean="0">
                <a:solidFill>
                  <a:srgbClr val="00B050"/>
                </a:solidFill>
              </a:rPr>
              <a:t>tworzenie przez Dzieci projektów</a:t>
            </a:r>
            <a:br>
              <a:rPr lang="pl-PL" b="1" dirty="0" smtClean="0">
                <a:solidFill>
                  <a:srgbClr val="00B050"/>
                </a:solidFill>
              </a:rPr>
            </a:br>
            <a:r>
              <a:rPr lang="pl-PL" b="1" dirty="0" smtClean="0">
                <a:solidFill>
                  <a:srgbClr val="00B050"/>
                </a:solidFill>
              </a:rPr>
              <a:t>postaci ze Stumilowego Lasu</a:t>
            </a:r>
            <a:endParaRPr lang="pl-P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51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4338" name="Picture 2" descr="C:\Users\Aga\Desktop\prezentacja\projekty lalek\431561337_328490663542595_623684119890511431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7"/>
            <a:ext cx="8280920" cy="563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041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362" name="Picture 2" descr="C:\Users\Aga\Desktop\prezentacja\projekty lalek\432240916_779996940339559_587681784830182813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560840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04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6" name="Picture 2" descr="C:\Users\Aga\Desktop\prezentacja\projekty lalek\432253474_784407283142197_237751148058539031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8136904" cy="622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162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7410" name="Picture 2" descr="C:\Users\Aga\Desktop\prezentacja\projekty lalek\432314654_1084187932906939_5265171878282528584_n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848872" cy="630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657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8434" name="Picture 2" descr="C:\Users\Aga\Desktop\prezentacja\projekty lalek\432322058_1093873975150948_496489219524692306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2493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287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458" name="Picture 2" descr="C:\Users\Aga\Desktop\prezentacja\projekty lalek\432344543_398341776253990_903479420410415239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12968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16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482" name="Picture 2" descr="C:\Users\Aga\Desktop\prezentacja\projekty lalek\432373422_1473500529906479_775557280334804011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804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00B050"/>
                </a:solidFill>
              </a:rPr>
              <a:t>Warsztaty – tworzenie lalek według projektów Dzieci</a:t>
            </a:r>
            <a:endParaRPr lang="pl-P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421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4653136"/>
            <a:ext cx="5486400" cy="566738"/>
          </a:xfrm>
        </p:spPr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323528" y="333374"/>
            <a:ext cx="8424936" cy="5759921"/>
          </a:xfrm>
        </p:spPr>
      </p:pic>
      <p:pic>
        <p:nvPicPr>
          <p:cNvPr id="21506" name="Picture 2" descr="C:\Users\Aga\Desktop\prezentacja\Warsztaty\436451403_978331947166629_260728889882276261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02208" y="-18893480"/>
            <a:ext cx="14185576" cy="1418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316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188640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2091086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512" y="188640"/>
            <a:ext cx="8712968" cy="6534726"/>
          </a:xfrm>
        </p:spPr>
      </p:pic>
    </p:spTree>
    <p:extLst>
      <p:ext uri="{BB962C8B-B14F-4D97-AF65-F5344CB8AC3E}">
        <p14:creationId xmlns:p14="http://schemas.microsoft.com/office/powerpoint/2010/main" val="4067870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512" y="116632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2247873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512" y="188640"/>
            <a:ext cx="8712968" cy="6534726"/>
          </a:xfrm>
        </p:spPr>
      </p:pic>
    </p:spTree>
    <p:extLst>
      <p:ext uri="{BB962C8B-B14F-4D97-AF65-F5344CB8AC3E}">
        <p14:creationId xmlns:p14="http://schemas.microsoft.com/office/powerpoint/2010/main" val="391147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07504" y="116632"/>
            <a:ext cx="8928992" cy="6696744"/>
          </a:xfrm>
        </p:spPr>
      </p:pic>
    </p:spTree>
    <p:extLst>
      <p:ext uri="{BB962C8B-B14F-4D97-AF65-F5344CB8AC3E}">
        <p14:creationId xmlns:p14="http://schemas.microsoft.com/office/powerpoint/2010/main" val="2165412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188640"/>
            <a:ext cx="8640960" cy="6480720"/>
          </a:xfrm>
        </p:spPr>
      </p:pic>
    </p:spTree>
    <p:extLst>
      <p:ext uri="{BB962C8B-B14F-4D97-AF65-F5344CB8AC3E}">
        <p14:creationId xmlns:p14="http://schemas.microsoft.com/office/powerpoint/2010/main" val="1241492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323528" y="188640"/>
            <a:ext cx="8568952" cy="6426714"/>
          </a:xfrm>
        </p:spPr>
      </p:pic>
    </p:spTree>
    <p:extLst>
      <p:ext uri="{BB962C8B-B14F-4D97-AF65-F5344CB8AC3E}">
        <p14:creationId xmlns:p14="http://schemas.microsoft.com/office/powerpoint/2010/main" val="1255277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512" y="116632"/>
            <a:ext cx="8856984" cy="6642738"/>
          </a:xfrm>
        </p:spPr>
      </p:pic>
    </p:spTree>
    <p:extLst>
      <p:ext uri="{BB962C8B-B14F-4D97-AF65-F5344CB8AC3E}">
        <p14:creationId xmlns:p14="http://schemas.microsoft.com/office/powerpoint/2010/main" val="1152964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512" y="188640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2850312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188640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1257879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260648"/>
            <a:ext cx="8640960" cy="6480720"/>
          </a:xfrm>
        </p:spPr>
      </p:pic>
    </p:spTree>
    <p:extLst>
      <p:ext uri="{BB962C8B-B14F-4D97-AF65-F5344CB8AC3E}">
        <p14:creationId xmlns:p14="http://schemas.microsoft.com/office/powerpoint/2010/main" val="24915590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2288" y="612774"/>
            <a:ext cx="5486400" cy="5192489"/>
          </a:xfrm>
        </p:spPr>
      </p:pic>
    </p:spTree>
    <p:extLst>
      <p:ext uri="{BB962C8B-B14F-4D97-AF65-F5344CB8AC3E}">
        <p14:creationId xmlns:p14="http://schemas.microsoft.com/office/powerpoint/2010/main" val="1416926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512" y="188640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3575551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260648"/>
            <a:ext cx="8640960" cy="6480720"/>
          </a:xfrm>
        </p:spPr>
      </p:pic>
    </p:spTree>
    <p:extLst>
      <p:ext uri="{BB962C8B-B14F-4D97-AF65-F5344CB8AC3E}">
        <p14:creationId xmlns:p14="http://schemas.microsoft.com/office/powerpoint/2010/main" val="604779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323528" y="260648"/>
            <a:ext cx="8568952" cy="6426714"/>
          </a:xfrm>
        </p:spPr>
      </p:pic>
    </p:spTree>
    <p:extLst>
      <p:ext uri="{BB962C8B-B14F-4D97-AF65-F5344CB8AC3E}">
        <p14:creationId xmlns:p14="http://schemas.microsoft.com/office/powerpoint/2010/main" val="29663769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260648"/>
            <a:ext cx="8640960" cy="6480720"/>
          </a:xfrm>
        </p:spPr>
      </p:pic>
    </p:spTree>
    <p:extLst>
      <p:ext uri="{BB962C8B-B14F-4D97-AF65-F5344CB8AC3E}">
        <p14:creationId xmlns:p14="http://schemas.microsoft.com/office/powerpoint/2010/main" val="39954488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260648"/>
            <a:ext cx="8640960" cy="6480720"/>
          </a:xfrm>
        </p:spPr>
      </p:pic>
    </p:spTree>
    <p:extLst>
      <p:ext uri="{BB962C8B-B14F-4D97-AF65-F5344CB8AC3E}">
        <p14:creationId xmlns:p14="http://schemas.microsoft.com/office/powerpoint/2010/main" val="38638162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51520" y="260648"/>
            <a:ext cx="8712968" cy="6534726"/>
          </a:xfrm>
        </p:spPr>
      </p:pic>
    </p:spTree>
    <p:extLst>
      <p:ext uri="{BB962C8B-B14F-4D97-AF65-F5344CB8AC3E}">
        <p14:creationId xmlns:p14="http://schemas.microsoft.com/office/powerpoint/2010/main" val="7747721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179512" y="188640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3857451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00B050"/>
                </a:solidFill>
              </a:rPr>
              <a:t>Próby do spektaklu</a:t>
            </a:r>
            <a:br>
              <a:rPr lang="pl-PL" b="1" dirty="0" smtClean="0">
                <a:solidFill>
                  <a:srgbClr val="00B050"/>
                </a:solidFill>
              </a:rPr>
            </a:br>
            <a:r>
              <a:rPr lang="pl-PL" b="1" dirty="0" smtClean="0">
                <a:solidFill>
                  <a:srgbClr val="00B050"/>
                </a:solidFill>
              </a:rPr>
              <a:t>„Przyjaciele Kubusia Puchatka”</a:t>
            </a:r>
            <a:endParaRPr lang="pl-P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19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188640"/>
            <a:ext cx="8856984" cy="6534726"/>
          </a:xfrm>
        </p:spPr>
      </p:pic>
    </p:spTree>
    <p:extLst>
      <p:ext uri="{BB962C8B-B14F-4D97-AF65-F5344CB8AC3E}">
        <p14:creationId xmlns:p14="http://schemas.microsoft.com/office/powerpoint/2010/main" val="2943966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16632"/>
            <a:ext cx="8856984" cy="6642738"/>
          </a:xfrm>
        </p:spPr>
      </p:pic>
    </p:spTree>
    <p:extLst>
      <p:ext uri="{BB962C8B-B14F-4D97-AF65-F5344CB8AC3E}">
        <p14:creationId xmlns:p14="http://schemas.microsoft.com/office/powerpoint/2010/main" val="10749266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16632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204682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88640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4201921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obrazu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88640"/>
            <a:ext cx="8784976" cy="6588732"/>
          </a:xfrm>
        </p:spPr>
      </p:pic>
    </p:spTree>
    <p:extLst>
      <p:ext uri="{BB962C8B-B14F-4D97-AF65-F5344CB8AC3E}">
        <p14:creationId xmlns:p14="http://schemas.microsoft.com/office/powerpoint/2010/main" val="19224381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obrazu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88640"/>
            <a:ext cx="8712968" cy="6534726"/>
          </a:xfrm>
        </p:spPr>
      </p:pic>
    </p:spTree>
    <p:extLst>
      <p:ext uri="{BB962C8B-B14F-4D97-AF65-F5344CB8AC3E}">
        <p14:creationId xmlns:p14="http://schemas.microsoft.com/office/powerpoint/2010/main" val="8797642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1143000"/>
          </a:xfrm>
        </p:spPr>
        <p:txBody>
          <a:bodyPr/>
          <a:lstStyle/>
          <a:p>
            <a:r>
              <a:rPr lang="pl-PL" b="1" dirty="0" smtClean="0">
                <a:solidFill>
                  <a:srgbClr val="00B050"/>
                </a:solidFill>
              </a:rPr>
              <a:t>Dziękujemy za uwagę !!!</a:t>
            </a:r>
            <a:endParaRPr lang="pl-P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1329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27</Words>
  <Application>Microsoft Office PowerPoint</Application>
  <PresentationFormat>Pokaz na ekranie (4:3)</PresentationFormat>
  <Paragraphs>7</Paragraphs>
  <Slides>53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53</vt:i4>
      </vt:variant>
    </vt:vector>
  </HeadingPairs>
  <TitlesOfParts>
    <vt:vector size="54" baseType="lpstr">
      <vt:lpstr>Motyw pakietu Office</vt:lpstr>
      <vt:lpstr>Projekt edukacyjno – kulturalny  Od laleczki do bajeczki    zrealizowany we współpracy z Teatrem Lalek Guliwer </vt:lpstr>
      <vt:lpstr>Wprowadzenie do tematu  „W teatrze”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Wycieczka do   Teatru Lalek Guliwer (kulisy Teatru, proces tworzenia  lalki teatralnej)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Pierwsze działania twórcze –  tworzenie przez Dzieci projektów postaci ze Stumilowego Lasu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Warsztaty – tworzenie lalek według projektów Dzieci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Próby do spektaklu „Przyjaciele Kubusia Puchatka”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 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edukacyjno – kulturalny  Od laleczki do bajeczki    zrealizowany we współpracy z Teatrem Lalek Guliwer</dc:title>
  <dc:creator>Aga</dc:creator>
  <cp:lastModifiedBy>Aga</cp:lastModifiedBy>
  <cp:revision>8</cp:revision>
  <dcterms:created xsi:type="dcterms:W3CDTF">2024-06-05T16:23:18Z</dcterms:created>
  <dcterms:modified xsi:type="dcterms:W3CDTF">2024-06-05T17:30:43Z</dcterms:modified>
</cp:coreProperties>
</file>