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81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52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68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1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625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3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04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8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07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24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4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0E47-7E7F-4202-9BE4-B061E6547338}" type="datetimeFigureOut">
              <a:rPr lang="pl-PL" smtClean="0"/>
              <a:t>2024-06-05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3DF9C-FB4D-4B6D-B9BD-886C4B8024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9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Projekt </a:t>
            </a:r>
            <a:r>
              <a:rPr lang="pl-PL" b="1" dirty="0" err="1" smtClean="0">
                <a:solidFill>
                  <a:srgbClr val="00B050"/>
                </a:solidFill>
              </a:rPr>
              <a:t>edukacyjno</a:t>
            </a:r>
            <a:r>
              <a:rPr lang="pl-PL" b="1" dirty="0" smtClean="0">
                <a:solidFill>
                  <a:srgbClr val="00B050"/>
                </a:solidFill>
              </a:rPr>
              <a:t> – kulturalny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/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u="sng" dirty="0" smtClean="0">
                <a:solidFill>
                  <a:srgbClr val="00B050"/>
                </a:solidFill>
              </a:rPr>
              <a:t>Od laleczki do bajeczki  </a:t>
            </a:r>
            <a:br>
              <a:rPr lang="pl-PL" b="1" u="sng" dirty="0" smtClean="0">
                <a:solidFill>
                  <a:srgbClr val="00B050"/>
                </a:solidFill>
              </a:rPr>
            </a:br>
            <a:r>
              <a:rPr lang="pl-PL" b="1" dirty="0">
                <a:solidFill>
                  <a:srgbClr val="00B050"/>
                </a:solidFill>
              </a:rPr>
              <a:t/>
            </a:r>
            <a:br>
              <a:rPr lang="pl-PL" b="1" dirty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zrealizowany we współpracy z Teatrem Lalek Guliwer 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424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C:\Users\Aga\Desktop\prezentacja\Wycieczka do teatru\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91" y="188640"/>
            <a:ext cx="590465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54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Aga\Desktop\prezentacja\Wycieczka do teatru\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568863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6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Aga\Desktop\prezentacja\Wycieczka do teatru\1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55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Aga\Desktop\prezentacja\Wycieczka do teatru\1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8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Aga\Desktop\prezentacja\Wycieczka do teatru\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3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Aga\Desktop\prezentacja\Wycieczka do teatru\1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8125"/>
            <a:ext cx="590465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34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Aga\Desktop\prezentacja\Wycieczka do teatru\1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06489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6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Pierwsze działania twórcze –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tworzenie przez Dzieci projektów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postaci ze Stumilowego Lasu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51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C:\Users\Aga\Desktop\prezentacja\projekty lalek\431561337_328490663542595_623684119890511431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7"/>
            <a:ext cx="8280920" cy="563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4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Aga\Desktop\prezentacja\projekty lalek\432240916_779996940339559_587681784830182813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56084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Wprowadzenie do tematu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 teatrze”</a:t>
            </a:r>
            <a:endParaRPr lang="pl-PL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103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C:\Users\Aga\Desktop\prezentacja\projekty lalek\432253474_784407283142197_237751148058539031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136904" cy="62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6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C:\Users\Aga\Desktop\prezentacja\projekty lalek\432314654_1084187932906939_5265171878282528584_n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48872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5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C:\Users\Aga\Desktop\prezentacja\projekty lalek\432322058_1093873975150948_496489219524692306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8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Aga\Desktop\prezentacja\projekty lalek\432344543_398341776253990_903479420410415239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6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Aga\Desktop\prezentacja\projekty lalek\432373422_1473500529906479_77555728033480401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04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Warsztaty – tworzenie lalek według projektów Dzieci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21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4653136"/>
            <a:ext cx="5486400" cy="566738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23528" y="333374"/>
            <a:ext cx="8424936" cy="5759921"/>
          </a:xfrm>
        </p:spPr>
      </p:pic>
      <p:pic>
        <p:nvPicPr>
          <p:cNvPr id="21506" name="Picture 2" descr="C:\Users\Aga\Desktop\prezentacja\Warsztaty\436451403_978331947166629_260728889882276261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2208" y="-18893480"/>
            <a:ext cx="14185576" cy="1418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16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209108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4067870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16632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224787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Aga\Desktop\prezentacja\Wprowadzenie do tematu\1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28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14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391147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07504" y="116632"/>
            <a:ext cx="8928992" cy="6696744"/>
          </a:xfrm>
        </p:spPr>
      </p:pic>
    </p:spTree>
    <p:extLst>
      <p:ext uri="{BB962C8B-B14F-4D97-AF65-F5344CB8AC3E}">
        <p14:creationId xmlns:p14="http://schemas.microsoft.com/office/powerpoint/2010/main" val="2165412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188640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1241492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23528" y="188640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125527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152964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2850312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1257879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260648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24915590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2288" y="612774"/>
            <a:ext cx="5486400" cy="5192489"/>
          </a:xfrm>
        </p:spPr>
      </p:pic>
    </p:spTree>
    <p:extLst>
      <p:ext uri="{BB962C8B-B14F-4D97-AF65-F5344CB8AC3E}">
        <p14:creationId xmlns:p14="http://schemas.microsoft.com/office/powerpoint/2010/main" val="1416926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357555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ga\Desktop\prezentacja\Wprowadzenie do tematu\1 (1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128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061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260648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60477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23528" y="260648"/>
            <a:ext cx="8568952" cy="6426714"/>
          </a:xfrm>
        </p:spPr>
      </p:pic>
    </p:spTree>
    <p:extLst>
      <p:ext uri="{BB962C8B-B14F-4D97-AF65-F5344CB8AC3E}">
        <p14:creationId xmlns:p14="http://schemas.microsoft.com/office/powerpoint/2010/main" val="2966376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260648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3995448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260648"/>
            <a:ext cx="8640960" cy="6480720"/>
          </a:xfrm>
        </p:spPr>
      </p:pic>
    </p:spTree>
    <p:extLst>
      <p:ext uri="{BB962C8B-B14F-4D97-AF65-F5344CB8AC3E}">
        <p14:creationId xmlns:p14="http://schemas.microsoft.com/office/powerpoint/2010/main" val="3863816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1520" y="260648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774772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3857451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Próby do spektaklu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„Przyjaciele Kubusia Puchatka”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190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88640"/>
            <a:ext cx="8856984" cy="6534726"/>
          </a:xfrm>
        </p:spPr>
      </p:pic>
    </p:spTree>
    <p:extLst>
      <p:ext uri="{BB962C8B-B14F-4D97-AF65-F5344CB8AC3E}">
        <p14:creationId xmlns:p14="http://schemas.microsoft.com/office/powerpoint/2010/main" val="2943966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1074926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6632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2046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Aga\Desktop\prezentacja\Wprowadzenie do tematu\1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21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4201921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8784976" cy="6588732"/>
          </a:xfrm>
        </p:spPr>
      </p:pic>
    </p:spTree>
    <p:extLst>
      <p:ext uri="{BB962C8B-B14F-4D97-AF65-F5344CB8AC3E}">
        <p14:creationId xmlns:p14="http://schemas.microsoft.com/office/powerpoint/2010/main" val="1922438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8712968" cy="6534726"/>
          </a:xfrm>
        </p:spPr>
      </p:pic>
    </p:spTree>
    <p:extLst>
      <p:ext uri="{BB962C8B-B14F-4D97-AF65-F5344CB8AC3E}">
        <p14:creationId xmlns:p14="http://schemas.microsoft.com/office/powerpoint/2010/main" val="879764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00B050"/>
                </a:solidFill>
              </a:rPr>
              <a:t>Dziękujemy za uwagę !!!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13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Aga\Desktop\prezentacja\Wprowadzenie do tematu\1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4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Aga\Desktop\prezentacja\Wprowadzenie do tematu\1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5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Aga\Desktop\prezentacja\Wprowadzenie do tematu\1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0485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23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Wycieczka do </a:t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rgbClr val="00B050"/>
                </a:solidFill>
              </a:rPr>
              <a:t>Teatru Lalek Guliwer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(kulisy Teatru, proces tworzenia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 lalki teatralnej)</a:t>
            </a:r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702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27</Words>
  <Application>Microsoft Office PowerPoint</Application>
  <PresentationFormat>Pokaz na ekranie (4:3)</PresentationFormat>
  <Paragraphs>7</Paragraphs>
  <Slides>53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4" baseType="lpstr">
      <vt:lpstr>Motyw pakietu Office</vt:lpstr>
      <vt:lpstr>Projekt edukacyjno – kulturalny  Od laleczki do bajeczki    zrealizowany we współpracy z Teatrem Lalek Guliwer </vt:lpstr>
      <vt:lpstr>Wprowadzenie do tematu  „W teatrze”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Wycieczka do   Teatru Lalek Guliwer (kulisy Teatru, proces tworzenia  lalki teatralnej)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Pierwsze działania twórcze –  tworzenie przez Dzieci projektów postaci ze Stumilowego Lasu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Warsztaty – tworzenie lalek według projektów Dzieci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Próby do spektaklu „Przyjaciele Kubusia Puchatka”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edukacyjno – kulturalny  Od laleczki do bajeczki    zrealizowany we współpracy z Teatrem Lalek Guliwer</dc:title>
  <dc:creator>Aga</dc:creator>
  <cp:lastModifiedBy>Aga</cp:lastModifiedBy>
  <cp:revision>8</cp:revision>
  <dcterms:created xsi:type="dcterms:W3CDTF">2024-06-05T16:23:18Z</dcterms:created>
  <dcterms:modified xsi:type="dcterms:W3CDTF">2024-06-05T17:30:43Z</dcterms:modified>
</cp:coreProperties>
</file>